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07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86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19250" y="5759271"/>
            <a:ext cx="3061700" cy="10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0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Book</vt:lpstr>
      <vt:lpstr>Rockwell</vt:lpstr>
      <vt:lpstr>Office Theme</vt:lpstr>
      <vt:lpstr>PowerPoint Presentation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Craig</dc:creator>
  <cp:lastModifiedBy>plc103</cp:lastModifiedBy>
  <cp:revision>12</cp:revision>
  <dcterms:created xsi:type="dcterms:W3CDTF">2015-03-02T18:34:00Z</dcterms:created>
  <dcterms:modified xsi:type="dcterms:W3CDTF">2018-05-06T22:12:18Z</dcterms:modified>
</cp:coreProperties>
</file>